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4" r:id="rId5"/>
    <p:sldId id="268" r:id="rId6"/>
    <p:sldId id="273" r:id="rId7"/>
    <p:sldId id="265" r:id="rId8"/>
    <p:sldId id="269" r:id="rId9"/>
    <p:sldId id="274" r:id="rId10"/>
    <p:sldId id="275" r:id="rId11"/>
    <p:sldId id="267" r:id="rId12"/>
    <p:sldId id="266" r:id="rId13"/>
    <p:sldId id="276" r:id="rId14"/>
    <p:sldId id="270" r:id="rId15"/>
    <p:sldId id="271" r:id="rId16"/>
    <p:sldId id="277" r:id="rId17"/>
    <p:sldId id="278" r:id="rId18"/>
    <p:sldId id="279" r:id="rId19"/>
    <p:sldId id="280" r:id="rId20"/>
    <p:sldId id="281" r:id="rId21"/>
    <p:sldId id="263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863.7</c:v>
                </c:pt>
                <c:pt idx="1">
                  <c:v>1402.2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427.4</c:v>
                </c:pt>
                <c:pt idx="1">
                  <c:v>659.4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205.6</c:v>
                </c:pt>
                <c:pt idx="1">
                  <c:v>439.7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821.4</c:v>
                </c:pt>
                <c:pt idx="1">
                  <c:v>1612.9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420.5</c:v>
                </c:pt>
                <c:pt idx="1">
                  <c:v>786.8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200</c:v>
                </c:pt>
                <c:pt idx="1">
                  <c:v>442.3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1976</c:v>
                </c:pt>
                <c:pt idx="1">
                  <c:v>2431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1505</c:v>
                </c:pt>
                <c:pt idx="1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BD9B-BBD7-4C94-8E52-76294E927701}"/>
              </a:ext>
            </a:extLst>
          </p:cNvPr>
          <p:cNvSpPr txBox="1"/>
          <p:nvPr userDrawn="1"/>
        </p:nvSpPr>
        <p:spPr>
          <a:xfrm>
            <a:off x="3048000" y="6243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https://github.com/feO2x/ADC2020JsonSerialization</a:t>
            </a:r>
          </a:p>
        </p:txBody>
      </p:sp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notech.d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serialization/system-text-json-overview" TargetMode="External"/><Relationship Id="rId7" Type="http://schemas.openxmlformats.org/officeDocument/2006/relationships/hyperlink" Target="https://docs.microsoft.com/en-us/dotnet/standard/serialization/binaryformatter-security-guide" TargetMode="External"/><Relationship Id="rId2" Type="http://schemas.openxmlformats.org/officeDocument/2006/relationships/hyperlink" Target="https://www.newtonsoft.com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wntester/ysoserial.net" TargetMode="External"/><Relationship Id="rId5" Type="http://schemas.openxmlformats.org/officeDocument/2006/relationships/hyperlink" Target="https://youtu.be/eDfGpu3iE4Q" TargetMode="External"/><Relationship Id="rId4" Type="http://schemas.openxmlformats.org/officeDocument/2006/relationships/hyperlink" Target="https://github.com/neuecc/Utf8Jso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at </a:t>
            </a:r>
            <a:r>
              <a:rPr lang="de-DE" dirty="0" err="1">
                <a:hlinkClick r:id="rId3"/>
              </a:rPr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AD8A1-826D-451B-84B7-24D9B8C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Typischer Objektgraph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96FC91-11B0-4CE9-BF1E-2D322DB2CB7A}"/>
              </a:ext>
            </a:extLst>
          </p:cNvPr>
          <p:cNvGrpSpPr/>
          <p:nvPr/>
        </p:nvGrpSpPr>
        <p:grpSpPr>
          <a:xfrm>
            <a:off x="3334858" y="1025210"/>
            <a:ext cx="5522284" cy="4476750"/>
            <a:chOff x="2643816" y="1025210"/>
            <a:chExt cx="5522284" cy="44767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A08A10-3431-48D3-9F87-FD3499DABFAB}"/>
                </a:ext>
              </a:extLst>
            </p:cNvPr>
            <p:cNvSpPr/>
            <p:nvPr/>
          </p:nvSpPr>
          <p:spPr>
            <a:xfrm>
              <a:off x="2643816" y="233045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5059D8-9017-4889-B8F8-90273C231386}"/>
                </a:ext>
              </a:extLst>
            </p:cNvPr>
            <p:cNvSpPr/>
            <p:nvPr/>
          </p:nvSpPr>
          <p:spPr>
            <a:xfrm>
              <a:off x="6375400" y="371126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FE7189-C40D-4934-88F9-6FF9DB503E23}"/>
                </a:ext>
              </a:extLst>
            </p:cNvPr>
            <p:cNvSpPr/>
            <p:nvPr/>
          </p:nvSpPr>
          <p:spPr>
            <a:xfrm>
              <a:off x="6375400" y="102521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C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6717E-804B-48CD-9893-770D868358A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4863316" y="1920560"/>
            <a:ext cx="2203126" cy="67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D84CC-32F5-4471-8820-9472F6FABB3A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4863316" y="3858908"/>
            <a:ext cx="2203126" cy="74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3C2516-9379-4ECD-9B00-0DBD32631EB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961792" y="2815910"/>
            <a:ext cx="0" cy="89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3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9447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46841CE2-35FA-4E68-A025-CC9DEB72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3B76E327-55A0-45DB-B489-02C9BD04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8110027C-D3BE-439F-9881-DD06D745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BF24F0-B705-4424-82E2-0E30D0E2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0897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2340B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3910B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DC8337A6-CD5B-4806-96F4-8447056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62969736-E205-4294-BB30-17A3A123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411B46B0-0466-421D-A1BE-E3FF2C83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8821442-7EED-4684-BB01-C6341F3B4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58CDA-7D26-4151-86CE-D3219ED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Polymorphic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646B9-2CC9-493A-836B-399097236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4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Polymorphism</a:t>
            </a:r>
            <a:r>
              <a:rPr lang="de-DE" sz="3600" dirty="0"/>
              <a:t>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319569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83C6C35-B9AF-4883-A2B1-2D67492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AA7CA96A-BF6B-4069-B758-CCDE7527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83963A-8361-4116-8FF9-B7D1AB37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4444FAF-879A-41BE-A915-E39C87B3C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Polymorphism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1743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2B77396-F61C-4044-B2A7-CA6D0A2B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AF7D044-AE53-46D8-B510-F88A9E56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00955B68-115B-4F22-83E8-8AA456FC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8B19A4-F903-4FE8-8BD4-7312B890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E45F-1B6B-4ECE-B6C3-9581449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(Polymorphic) Deserialization is vulnerable!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E2AE-A168-4CD1-837A-3CE7CBE3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that the Serializer checks if the type discriminator describes a type in the target hierarchy.</a:t>
            </a:r>
          </a:p>
          <a:p>
            <a:r>
              <a:rPr lang="en-US" dirty="0"/>
              <a:t>Avoid deserializing to type object or dynamic.</a:t>
            </a:r>
          </a:p>
          <a:p>
            <a:r>
              <a:rPr lang="en-US" dirty="0"/>
              <a:t>Make sure that constructors or property setters have no (vulnerable) side effects.</a:t>
            </a:r>
          </a:p>
          <a:p>
            <a:r>
              <a:rPr lang="en-US" dirty="0"/>
              <a:t>Use a restricted white list of types when using type discriminators.</a:t>
            </a:r>
          </a:p>
        </p:txBody>
      </p:sp>
    </p:spTree>
    <p:extLst>
      <p:ext uri="{BB962C8B-B14F-4D97-AF65-F5344CB8AC3E}">
        <p14:creationId xmlns:p14="http://schemas.microsoft.com/office/powerpoint/2010/main" val="313321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2906D-077D-43FE-9E4E-35F3C2C3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54BA3-37F4-4639-BE93-5136C833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49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FAA4EB-E75F-4A5F-9A30-CD4EF7A6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JSON.NET is versatile, but…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CEF91-E14B-4D77-857F-815BD93C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…the performance of </a:t>
            </a:r>
            <a:r>
              <a:rPr lang="en-US" dirty="0" err="1"/>
              <a:t>System.Text.Json</a:t>
            </a:r>
            <a:r>
              <a:rPr lang="en-US" dirty="0"/>
              <a:t> is significantly better.</a:t>
            </a:r>
          </a:p>
          <a:p>
            <a:r>
              <a:rPr lang="en-US" dirty="0"/>
              <a:t>Still, if you need the additional features, go with JSON.NET. Measure its performance impact (especially in DoS-Attacks).</a:t>
            </a:r>
          </a:p>
          <a:p>
            <a:r>
              <a:rPr lang="en-US" dirty="0"/>
              <a:t>Utf8Json is even faster than </a:t>
            </a:r>
            <a:r>
              <a:rPr lang="en-US" dirty="0" err="1"/>
              <a:t>System.Text.Json</a:t>
            </a:r>
            <a:r>
              <a:rPr lang="en-US" dirty="0"/>
              <a:t>, but currently not in development (last update in January 2018)</a:t>
            </a:r>
          </a:p>
        </p:txBody>
      </p:sp>
    </p:spTree>
    <p:extLst>
      <p:ext uri="{BB962C8B-B14F-4D97-AF65-F5344CB8AC3E}">
        <p14:creationId xmlns:p14="http://schemas.microsoft.com/office/powerpoint/2010/main" val="353795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F7FBF-7935-44CE-877B-EFEC5F9E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influence of Serializers on our Core models</a:t>
            </a:r>
            <a:endParaRPr lang="de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007E9-C3DB-4D04-A2E4-2D216638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choosing a technology, consider how it affects your model types (not only in JSON, also consider e.g. ORMs)</a:t>
            </a:r>
          </a:p>
          <a:p>
            <a:r>
              <a:rPr lang="en-US" dirty="0"/>
              <a:t>Functional Programming suggests immutability by default, but is that reachable with our current Serialization libraries?</a:t>
            </a:r>
          </a:p>
          <a:p>
            <a:r>
              <a:rPr lang="en-US" dirty="0"/>
              <a:t>In a more general sense: which features of your language are hard to use in your model because your serializers have feature restrictions?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57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Context: Serialization, JSON, MVC Web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Serializers: JSON.NET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 Features and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38C9-3752-405D-8A98-014F9FD0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190F-2A59-49D2-AF34-DE170DF6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32" y="1656135"/>
            <a:ext cx="10515600" cy="4091522"/>
          </a:xfrm>
        </p:spPr>
        <p:txBody>
          <a:bodyPr/>
          <a:lstStyle/>
          <a:p>
            <a:r>
              <a:rPr lang="en-US" dirty="0"/>
              <a:t>JSON.NET: </a:t>
            </a:r>
            <a:r>
              <a:rPr lang="en-US" dirty="0">
                <a:hlinkClick r:id="rId2"/>
              </a:rPr>
              <a:t>https://www.newtonsoft.com/json</a:t>
            </a:r>
            <a:endParaRPr lang="en-US" dirty="0"/>
          </a:p>
          <a:p>
            <a:r>
              <a:rPr lang="en-US" dirty="0" err="1"/>
              <a:t>System.Text.Json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https://docs.microsoft.com/en-us/dotnet/standard/serialization/system-text-json-overview</a:t>
            </a:r>
            <a:endParaRPr lang="en-US" dirty="0"/>
          </a:p>
          <a:p>
            <a:r>
              <a:rPr lang="en-US" dirty="0"/>
              <a:t>Utf8Json: </a:t>
            </a:r>
            <a:r>
              <a:rPr lang="en-US" dirty="0">
                <a:hlinkClick r:id="rId4"/>
              </a:rPr>
              <a:t>https://github.com/neuecc/Utf8Json/</a:t>
            </a:r>
            <a:endParaRPr lang="en-US" dirty="0"/>
          </a:p>
          <a:p>
            <a:r>
              <a:rPr lang="de-DE" dirty="0" err="1"/>
              <a:t>Deserialization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5"/>
              </a:rPr>
              <a:t>https://youtu.be/eDfGpu3iE4Q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https://github.com/pwntester/ysoserial.net</a:t>
            </a:r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BinaryFormatter</a:t>
            </a:r>
            <a:r>
              <a:rPr lang="de-DE" dirty="0"/>
              <a:t>: </a:t>
            </a:r>
            <a:r>
              <a:rPr lang="de-DE" dirty="0">
                <a:hlinkClick r:id="rId7"/>
              </a:rPr>
              <a:t>https://docs.microsoft.com/en-us/dotnet/standard/serialization/binaryformatter-security-guide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03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DFD-EBA2-4CF2-A1DB-8260E87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Serialization with Mutable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7172-F90B-4BFF-8831-09C13ED78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12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4498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737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299541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985-080D-4522-9647-9FE1F9C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Immutable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55C4-7DF7-4E2E-AA8E-245BF50C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7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6922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BA696C7-1939-4D1B-BD46-ED16A388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08981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65583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F4344-2FFB-4C60-9234-D34A2A2C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Object 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CCA8-D822-481A-9B33-9D772C2B9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Segoe UI</vt:lpstr>
      <vt:lpstr>Arial</vt:lpstr>
      <vt:lpstr>Calibri Light</vt:lpstr>
      <vt:lpstr>Calibri</vt:lpstr>
      <vt:lpstr>Office</vt:lpstr>
      <vt:lpstr>PowerPoint Presentation</vt:lpstr>
      <vt:lpstr>PowerPoint Presentation</vt:lpstr>
      <vt:lpstr>Standard Serialization with Mutable Objects</vt:lpstr>
      <vt:lpstr>Mutable Objects (.NET Core 3.1)</vt:lpstr>
      <vt:lpstr>Mutable Objects (.NET 5 RC1)</vt:lpstr>
      <vt:lpstr>Serializing Immutable Objects</vt:lpstr>
      <vt:lpstr>Immutable Objects (.NET Core 3.1)</vt:lpstr>
      <vt:lpstr>Immutable Objects (.NET 5 RC1)</vt:lpstr>
      <vt:lpstr>Preserving Object References</vt:lpstr>
      <vt:lpstr>Typischer Objektgraph</vt:lpstr>
      <vt:lpstr>Preserved Object References (.NET Core 3.1)</vt:lpstr>
      <vt:lpstr>Preserved Object References (.NET 5 RC1)</vt:lpstr>
      <vt:lpstr>Serializing Polymorphic Objects</vt:lpstr>
      <vt:lpstr>Polymorphism (.NET Core 3.1)</vt:lpstr>
      <vt:lpstr>Polymorphism (.NET 5 RC1)</vt:lpstr>
      <vt:lpstr>(Polymorphic) Deserialization is vulnerable!</vt:lpstr>
      <vt:lpstr>Summary</vt:lpstr>
      <vt:lpstr>JSON.NET is versatile, but…</vt:lpstr>
      <vt:lpstr>The influence of Serializers on our Core models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42</cp:revision>
  <dcterms:created xsi:type="dcterms:W3CDTF">2018-09-26T12:49:19Z</dcterms:created>
  <dcterms:modified xsi:type="dcterms:W3CDTF">2020-10-13T05:41:01Z</dcterms:modified>
</cp:coreProperties>
</file>